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</p:sldMasterIdLst>
  <p:notesMasterIdLst>
    <p:notesMasterId r:id="rId19"/>
  </p:notesMasterIdLst>
  <p:sldIdLst>
    <p:sldId id="302" r:id="rId3"/>
    <p:sldId id="298" r:id="rId4"/>
    <p:sldId id="295" r:id="rId5"/>
    <p:sldId id="311" r:id="rId6"/>
    <p:sldId id="304" r:id="rId7"/>
    <p:sldId id="309" r:id="rId8"/>
    <p:sldId id="316" r:id="rId9"/>
    <p:sldId id="310" r:id="rId10"/>
    <p:sldId id="314" r:id="rId11"/>
    <p:sldId id="281" r:id="rId12"/>
    <p:sldId id="307" r:id="rId13"/>
    <p:sldId id="308" r:id="rId14"/>
    <p:sldId id="277" r:id="rId15"/>
    <p:sldId id="315" r:id="rId16"/>
    <p:sldId id="301" r:id="rId17"/>
    <p:sldId id="312" r:id="rId18"/>
  </p:sldIdLst>
  <p:sldSz cx="12192000" cy="6858000"/>
  <p:notesSz cx="6858000" cy="9144000"/>
  <p:embeddedFontLst>
    <p:embeddedFont>
      <p:font typeface="#9Slide05 Bodega Script" charset="0"/>
      <p:regular r:id="rId20"/>
    </p:embeddedFont>
    <p:embeddedFont>
      <p:font typeface="Cordia New" charset="-34"/>
      <p:regular r:id="rId21"/>
      <p:bold r:id="rId22"/>
      <p:italic r:id="rId23"/>
      <p:boldItalic r:id="rId24"/>
    </p:embeddedFont>
    <p:embeddedFont>
      <p:font typeface="#9Slide05 ViceroyJF" charset="0"/>
      <p:regular r:id="rId25"/>
    </p:embeddedFont>
    <p:embeddedFont>
      <p:font typeface="Cambria" pitchFamily="18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Calibri Light" pitchFamily="34" charset="0"/>
      <p:regular r:id="rId34"/>
      <p:italic r:id="rId35"/>
    </p:embeddedFont>
    <p:embeddedFont>
      <p:font typeface="#9Slide07 HoneyCream" charset="0"/>
      <p:regular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6761"/>
    <a:srgbClr val="FDDACA"/>
    <a:srgbClr val="FFFFFF"/>
    <a:srgbClr val="459B97"/>
    <a:srgbClr val="155B55"/>
    <a:srgbClr val="000000"/>
    <a:srgbClr val="CBD5CD"/>
    <a:srgbClr val="D69368"/>
    <a:srgbClr val="CA80B3"/>
    <a:srgbClr val="F685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3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28469-57B1-4DB9-ABFA-D1F3986AC66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D1F1E-70C7-4EDF-BCC3-530D26A3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0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文本占位符 2"/>
          <p:cNvSpPr>
            <a:spLocks noGrp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066827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AFC1BF-EB18-4732-BEFF-DE84A7A81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CD1F49D-844C-436C-8B1B-A0F8BEE2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4C3BD9-579F-4CD8-9BA7-0CB0EFC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375068-179A-484D-AB00-20F4FCF1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A83538-DFFF-4696-9D25-89872E9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943A6713-ED1B-4562-83A0-BB8A805A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4038601"/>
            <a:ext cx="12192001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DDAC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DDAC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DDAC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DDAC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UTM Aquarel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85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D47CAF-4174-46AF-97ED-5C5C6592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13212F-E67D-45F5-B839-06F2829C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6A8E2-EE69-4F8B-8EA3-6B23B6B6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56D497-2D5B-48F4-8588-BF5DF072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7A63CE-7403-4DA7-A9B0-9B61F30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AB673BBC-78FA-4BA8-AC1F-60B13C076641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CBD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2531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8A43EC4-7D03-4043-97CA-4DC08AC30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854056-7BA9-4843-95A1-34D5C0E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D89A15-A939-410F-B018-A0DBF73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B57F51-7C88-4636-BB00-4E359FB8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562C8D-62AF-4B15-8DA7-07300AF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34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96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9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80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57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23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81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84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9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77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67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48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30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29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02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19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CB6B88-7B1D-487D-80EF-4A0D821D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A6BD6-CE99-44EA-B94C-A1FA5B26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6157CB-80D4-4DEC-B286-337D55B3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83053-56D0-4A74-B562-F743990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7C0B0E-D1F1-4346-A0DC-E83759C5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57E32E41-A954-4897-A550-90F95194423A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DDAC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DDAC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DDAC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DDAC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UTM Aquarel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64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80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AEF483-E54D-4954-88DF-77D3E40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4132E9-44F5-494C-963F-5171115C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0B7C89-50D9-40BC-BFCA-9597BF88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EE9B866-279C-451C-90BD-95B9F1D2E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E9475E0-A112-4057-9E30-12FDE59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F5C25A2-7D05-4453-9D1D-A798C1C2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ABEE26-D9AC-46E6-9CF3-00F2222A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D30DEA0-22F3-4C3A-8860-978C0B66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5D39B9F-1FAE-46CA-A58F-0818F1990DBD}"/>
              </a:ext>
            </a:extLst>
          </p:cNvPr>
          <p:cNvSpPr/>
          <p:nvPr userDrawn="1"/>
        </p:nvSpPr>
        <p:spPr>
          <a:xfrm>
            <a:off x="6654016" y="-457199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5240AFA-A0E2-4A2D-A619-8FE0B912D220}"/>
              </a:ext>
            </a:extLst>
          </p:cNvPr>
          <p:cNvSpPr/>
          <p:nvPr userDrawn="1"/>
        </p:nvSpPr>
        <p:spPr>
          <a:xfrm>
            <a:off x="6186321" y="-337514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DDAC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DDAC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DDAC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DDAC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UTM Aquarel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5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C8669187-F105-48B9-A597-B5BAA124F1FA}"/>
              </a:ext>
            </a:extLst>
          </p:cNvPr>
          <p:cNvSpPr/>
          <p:nvPr userDrawn="1"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73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24AB62B-2CE4-4F8A-85AF-4E5C2523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C0DDF96-9579-491E-86A2-2679B43D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2F4254A-F310-48E6-A56B-7DBF9685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17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DDAC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DDAC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DDAC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DDAC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UTM Aquarel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30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58BFF-577E-45C5-940A-AF2E1A4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04158C-92A0-4416-AFF2-9449F59A5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A358B9-DED3-444D-8AC5-111A04C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72ADD0-446F-4ABD-A2B5-745A0994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7DC675-4DD3-40ED-877E-C07D0A7C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1FDD00-BA86-4A73-883F-DDF0633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2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C3B945-FCF5-4F1D-89D2-95AD4331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A227BB-E333-4765-9663-D90BBDB8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A6D2E0-05F3-4A8A-8F82-1AD57430C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31A6F8-18C8-49B2-9056-7DBD0179B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2AC21D-A5BD-4008-8052-51FB76090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DDAC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DDAC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DDAC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DDAC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UTM Aquarel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571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571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09" r:id="rId12"/>
    <p:sldLayoutId id="2147483710" r:id="rId13"/>
    <p:sldLayoutId id="2147483668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3" Type="http://schemas.openxmlformats.org/officeDocument/2006/relationships/image" Target="../media/image7.png"/><Relationship Id="rId12" Type="http://schemas.openxmlformats.org/officeDocument/2006/relationships/image" Target="../media/image24.svg"/><Relationship Id="rId2" Type="http://schemas.openxmlformats.org/officeDocument/2006/relationships/image" Target="../media/image6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17.xml"/><Relationship Id="rId11" Type="http://schemas.openxmlformats.org/officeDocument/2006/relationships/image" Target="../media/image8.png"/><Relationship Id="rId15" Type="http://schemas.openxmlformats.org/officeDocument/2006/relationships/image" Target="../media/image10.png"/><Relationship Id="rId10" Type="http://schemas.openxmlformats.org/officeDocument/2006/relationships/image" Target="../media/image22.svg"/><Relationship Id="rId1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png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0635" y="774096"/>
            <a:ext cx="11051047" cy="2909678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851964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NHIỆT LIỆT CHÀO MỪNG QUÝ THẦY CÔ VỀ DỰ GIỜ</a:t>
            </a:r>
          </a:p>
        </p:txBody>
      </p:sp>
      <p:sp>
        <p:nvSpPr>
          <p:cNvPr id="3" name="Rectangle 2"/>
          <p:cNvSpPr/>
          <p:nvPr/>
        </p:nvSpPr>
        <p:spPr>
          <a:xfrm>
            <a:off x="360762" y="1541275"/>
            <a:ext cx="11767457" cy="3416320"/>
          </a:xfrm>
          <a:prstGeom prst="rect">
            <a:avLst/>
          </a:prstGeom>
          <a:noFill/>
        </p:spPr>
        <p:txBody>
          <a:bodyPr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LỚP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3A3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+mn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TIẾNG VIỆT ( ĐỌC)</a:t>
            </a:r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+mn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n-lt"/>
                <a:cs typeface="+mn-cs"/>
              </a:rPr>
              <a:t>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  <p:pic>
        <p:nvPicPr>
          <p:cNvPr id="5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4188"/>
            <a:ext cx="2614613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304">
            <a:extLst>
              <a:ext uri="{FF2B5EF4-FFF2-40B4-BE49-F238E27FC236}">
                <a16:creationId xmlns:a16="http://schemas.microsoft.com/office/drawing/2014/main" xmlns="" id="{B783832F-F3F8-4125-8A8A-827E21D4D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7017820">
            <a:off x="9854815" y="4728233"/>
            <a:ext cx="2294946" cy="1762785"/>
          </a:xfrm>
          <a:prstGeom prst="rect">
            <a:avLst/>
          </a:prstGeom>
        </p:spPr>
      </p:pic>
      <p:pic>
        <p:nvPicPr>
          <p:cNvPr id="7" name="Graphic 305">
            <a:extLst>
              <a:ext uri="{FF2B5EF4-FFF2-40B4-BE49-F238E27FC236}">
                <a16:creationId xmlns:a16="http://schemas.microsoft.com/office/drawing/2014/main" xmlns="" id="{50ED756C-8661-4D4F-8E4C-FFB31452F2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12395828">
            <a:off x="11366905" y="5287102"/>
            <a:ext cx="1009110" cy="1698258"/>
          </a:xfrm>
          <a:prstGeom prst="rect">
            <a:avLst/>
          </a:prstGeom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xmlns="" id="{1BF408EF-13A4-49E8-9C06-3B8A0D0855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0668634" y="195055"/>
            <a:ext cx="1460633" cy="684352"/>
          </a:xfrm>
          <a:prstGeom prst="rect">
            <a:avLst/>
          </a:prstGeom>
        </p:spPr>
      </p:pic>
      <p:pic>
        <p:nvPicPr>
          <p:cNvPr id="9" name="Graphic 193">
            <a:extLst>
              <a:ext uri="{FF2B5EF4-FFF2-40B4-BE49-F238E27FC236}">
                <a16:creationId xmlns:a16="http://schemas.microsoft.com/office/drawing/2014/main" xmlns="" id="{80EE7C79-5AA3-453F-B27C-E854B0D19A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0047267" y="-118751"/>
            <a:ext cx="1000125" cy="1085850"/>
          </a:xfrm>
          <a:prstGeom prst="rect">
            <a:avLst/>
          </a:prstGeom>
        </p:spPr>
      </p:pic>
      <p:grpSp>
        <p:nvGrpSpPr>
          <p:cNvPr id="10" name="Graphic 233">
            <a:extLst>
              <a:ext uri="{FF2B5EF4-FFF2-40B4-BE49-F238E27FC236}">
                <a16:creationId xmlns:a16="http://schemas.microsoft.com/office/drawing/2014/main" xmlns="" id="{8C51C12E-10C7-4374-87D5-FDEFF0D40419}"/>
              </a:ext>
            </a:extLst>
          </p:cNvPr>
          <p:cNvGrpSpPr/>
          <p:nvPr/>
        </p:nvGrpSpPr>
        <p:grpSpPr>
          <a:xfrm>
            <a:off x="80890" y="-121902"/>
            <a:ext cx="1484013" cy="1429614"/>
            <a:chOff x="2651548" y="5448024"/>
            <a:chExt cx="1484013" cy="1429614"/>
          </a:xfrm>
        </p:grpSpPr>
        <p:sp>
          <p:nvSpPr>
            <p:cNvPr id="11" name="Freeform: Shape 178">
              <a:extLst>
                <a:ext uri="{FF2B5EF4-FFF2-40B4-BE49-F238E27FC236}">
                  <a16:creationId xmlns:a16="http://schemas.microsoft.com/office/drawing/2014/main" xmlns="" id="{AEB72E08-3878-44DA-B9AC-4956964D370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2" name="Freeform: Shape 179">
              <a:extLst>
                <a:ext uri="{FF2B5EF4-FFF2-40B4-BE49-F238E27FC236}">
                  <a16:creationId xmlns:a16="http://schemas.microsoft.com/office/drawing/2014/main" xmlns="" id="{93433354-1BCB-42F7-8D98-B681FD6609E8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3" name="Freeform: Shape 180">
              <a:extLst>
                <a:ext uri="{FF2B5EF4-FFF2-40B4-BE49-F238E27FC236}">
                  <a16:creationId xmlns:a16="http://schemas.microsoft.com/office/drawing/2014/main" xmlns="" id="{B60E2632-31C6-40AB-BD3A-425C341249C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4" name="Freeform: Shape 181">
              <a:extLst>
                <a:ext uri="{FF2B5EF4-FFF2-40B4-BE49-F238E27FC236}">
                  <a16:creationId xmlns:a16="http://schemas.microsoft.com/office/drawing/2014/main" xmlns="" id="{BC64DC47-5EF0-470F-997E-A12567567D2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5" name="Freeform: Shape 182">
              <a:extLst>
                <a:ext uri="{FF2B5EF4-FFF2-40B4-BE49-F238E27FC236}">
                  <a16:creationId xmlns:a16="http://schemas.microsoft.com/office/drawing/2014/main" xmlns="" id="{473ED4CD-9D2F-411B-BE4F-12317401CE9F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6" name="Freeform: Shape 183">
              <a:extLst>
                <a:ext uri="{FF2B5EF4-FFF2-40B4-BE49-F238E27FC236}">
                  <a16:creationId xmlns:a16="http://schemas.microsoft.com/office/drawing/2014/main" xmlns="" id="{A547EB37-B5C2-4872-9812-0C4E9F00CBFA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7" name="Freeform: Shape 184">
              <a:extLst>
                <a:ext uri="{FF2B5EF4-FFF2-40B4-BE49-F238E27FC236}">
                  <a16:creationId xmlns:a16="http://schemas.microsoft.com/office/drawing/2014/main" xmlns="" id="{F40D4FCA-26E2-4263-A2CB-24AC7DE55C20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8" name="Freeform: Shape 185">
              <a:extLst>
                <a:ext uri="{FF2B5EF4-FFF2-40B4-BE49-F238E27FC236}">
                  <a16:creationId xmlns:a16="http://schemas.microsoft.com/office/drawing/2014/main" xmlns="" id="{30A7C073-BED8-40E2-B99F-C7CF70AE5727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94990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949824" y="1153950"/>
            <a:ext cx="8068235" cy="3713886"/>
            <a:chOff x="1635760" y="1696720"/>
            <a:chExt cx="6101080" cy="2042160"/>
          </a:xfrm>
        </p:grpSpPr>
        <p:grpSp>
          <p:nvGrpSpPr>
            <p:cNvPr id="13" name="Group 12"/>
            <p:cNvGrpSpPr/>
            <p:nvPr/>
          </p:nvGrpSpPr>
          <p:grpSpPr>
            <a:xfrm>
              <a:off x="1635760" y="1696720"/>
              <a:ext cx="6101080" cy="2042160"/>
              <a:chOff x="1137920" y="1767840"/>
              <a:chExt cx="5928360" cy="204216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7920" y="1767840"/>
                <a:ext cx="5928360" cy="2042160"/>
              </a:xfrm>
              <a:prstGeom prst="rect">
                <a:avLst/>
              </a:prstGeom>
            </p:spPr>
          </p:pic>
          <p:sp>
            <p:nvSpPr>
              <p:cNvPr id="12" name="Rounded Rectangle 11"/>
              <p:cNvSpPr/>
              <p:nvPr/>
            </p:nvSpPr>
            <p:spPr>
              <a:xfrm>
                <a:off x="1219200" y="1849120"/>
                <a:ext cx="5770880" cy="1859280"/>
              </a:xfrm>
              <a:prstGeom prst="roundRect">
                <a:avLst/>
              </a:prstGeom>
              <a:solidFill>
                <a:schemeClr val="bg1">
                  <a:lumMod val="40000"/>
                  <a:lumOff val="60000"/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1738165" y="1778000"/>
              <a:ext cx="5959465" cy="1133892"/>
              <a:chOff x="1188095" y="1870819"/>
              <a:chExt cx="5959465" cy="1133892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324391" y="1870819"/>
                <a:ext cx="5823169" cy="1133892"/>
                <a:chOff x="1329472" y="2059653"/>
                <a:chExt cx="2583907" cy="1133892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1329472" y="2059653"/>
                  <a:ext cx="30600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:r>
                    <a:rPr lang="en-US" sz="2800" dirty="0" err="1" smtClean="0">
                      <a:ln w="101600">
                        <a:solidFill>
                          <a:srgbClr val="FFFFFF"/>
                        </a:solidFill>
                      </a:ln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Bố</a:t>
                  </a:r>
                  <a:r>
                    <a:rPr lang="en-US" sz="2800" dirty="0" smtClean="0">
                      <a:ln w="101600">
                        <a:solidFill>
                          <a:srgbClr val="FFFFFF"/>
                        </a:solidFill>
                      </a:ln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:</a:t>
                  </a: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1329472" y="2059653"/>
                  <a:ext cx="2583907" cy="1133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Bố</a:t>
                  </a:r>
                  <a:r>
                    <a:rPr lang="en-US" sz="3200" dirty="0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:</a:t>
                  </a:r>
                </a:p>
                <a:p>
                  <a:r>
                    <a:rPr lang="en-US" sz="3200" i="1" dirty="0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i="1" dirty="0" err="1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Tính</a:t>
                  </a:r>
                  <a:r>
                    <a:rPr lang="en-US" sz="3200" i="1" dirty="0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i="1" dirty="0" err="1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rất</a:t>
                  </a:r>
                  <a:r>
                    <a:rPr lang="en-US" sz="3200" i="1" dirty="0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i="1" dirty="0" err="1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hiền</a:t>
                  </a:r>
                  <a:r>
                    <a:rPr lang="en-US" sz="3200" i="1" dirty="0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	       </a:t>
                  </a:r>
                  <a:r>
                    <a:rPr lang="en-US" sz="3200" i="1" dirty="0" err="1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Ghét</a:t>
                  </a:r>
                  <a:r>
                    <a:rPr lang="en-US" sz="3200" i="1" dirty="0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i="1" dirty="0" err="1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nói</a:t>
                  </a:r>
                  <a:r>
                    <a:rPr lang="en-US" sz="3200" i="1" dirty="0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i="1" dirty="0" err="1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dối</a:t>
                  </a:r>
                  <a:endParaRPr lang="en-US" sz="3200" i="1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r>
                    <a:rPr lang="en-US" sz="3200" i="1" dirty="0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i="1" dirty="0" err="1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Nói</a:t>
                  </a:r>
                  <a:r>
                    <a:rPr lang="en-US" sz="3200" i="1" dirty="0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i="1" dirty="0" err="1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rất</a:t>
                  </a:r>
                  <a:r>
                    <a:rPr lang="en-US" sz="3200" i="1" dirty="0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to		      </a:t>
                  </a:r>
                  <a:r>
                    <a:rPr lang="en-US" sz="3200" i="1" dirty="0" err="1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Nấu</a:t>
                  </a:r>
                  <a:r>
                    <a:rPr lang="en-US" sz="3200" i="1" dirty="0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i="1" dirty="0" err="1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ăn</a:t>
                  </a:r>
                  <a:r>
                    <a:rPr lang="en-US" sz="3200" i="1" dirty="0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i="1" dirty="0" err="1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không</a:t>
                  </a:r>
                  <a:r>
                    <a:rPr lang="en-US" sz="3200" i="1" dirty="0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i="1" dirty="0" err="1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ngon</a:t>
                  </a:r>
                  <a:endParaRPr lang="en-US" sz="3200" i="1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r>
                    <a:rPr lang="en-US" sz="3200" i="1" dirty="0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i="1" dirty="0" err="1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Ngủ</a:t>
                  </a:r>
                  <a:r>
                    <a:rPr lang="en-US" sz="3200" i="1" dirty="0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i="1" dirty="0" err="1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rất</a:t>
                  </a:r>
                  <a:r>
                    <a:rPr lang="en-US" sz="3200" i="1" dirty="0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i="1" dirty="0" err="1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nhanh</a:t>
                  </a:r>
                  <a:r>
                    <a:rPr lang="en-US" sz="3200" i="1" dirty="0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	      </a:t>
                  </a:r>
                  <a:r>
                    <a:rPr lang="en-US" sz="3200" i="1" dirty="0" err="1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Yêu</a:t>
                  </a:r>
                  <a:r>
                    <a:rPr lang="en-US" sz="3200" i="1" dirty="0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i="1" dirty="0" err="1" smtClean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mẹ</a:t>
                  </a:r>
                  <a:endParaRPr lang="en-US" sz="32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9296" l="662" r="96689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188096" y="2215337"/>
                <a:ext cx="272589" cy="256342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9296" l="662" r="96689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188095" y="2490767"/>
                <a:ext cx="272589" cy="25634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9296" l="662" r="96689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188095" y="2738557"/>
                <a:ext cx="272589" cy="256342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9296" l="662" r="96689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98984" y="2148050"/>
                <a:ext cx="272589" cy="256342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9296" l="662" r="96689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87856" y="2424989"/>
                <a:ext cx="272589" cy="256342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9296" l="662" r="96689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87853" y="2670312"/>
                <a:ext cx="272589" cy="25634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05331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ED93AB7C-6BE4-4BEA-8C23-737C7F962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0" y="0"/>
            <a:ext cx="12192001" cy="15544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8747" y="1394406"/>
            <a:ext cx="11174506" cy="174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2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>
                <a:solidFill>
                  <a:srgbClr val="155B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 ngữ nào dưới đây thể hiện cảm xúc của bố khi nhận quà của hai chị em?</a:t>
            </a:r>
            <a:endParaRPr lang="en-US" sz="3600" dirty="0">
              <a:solidFill>
                <a:srgbClr val="155B55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20412" y="3645509"/>
            <a:ext cx="2788921" cy="76763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 smtClean="0">
                <a:solidFill>
                  <a:srgbClr val="155B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băn khoăn</a:t>
            </a:r>
            <a:endParaRPr lang="vi-VN" sz="3600" dirty="0">
              <a:solidFill>
                <a:srgbClr val="155B55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638379" y="3645509"/>
            <a:ext cx="2788921" cy="7676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 smtClean="0">
                <a:solidFill>
                  <a:srgbClr val="155B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đăm chiêu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20412" y="4934515"/>
            <a:ext cx="2788921" cy="7676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 smtClean="0">
                <a:solidFill>
                  <a:srgbClr val="155B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vi-VN" sz="3600" dirty="0" smtClean="0">
                <a:solidFill>
                  <a:srgbClr val="155B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hồi hộp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638378" y="5037902"/>
            <a:ext cx="2788921" cy="76763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 smtClean="0">
                <a:solidFill>
                  <a:srgbClr val="155B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ngạc nhiên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638378" y="5037902"/>
            <a:ext cx="2788921" cy="7676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 smtClean="0">
                <a:solidFill>
                  <a:srgbClr val="155B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ngạc nhiên</a:t>
            </a:r>
          </a:p>
        </p:txBody>
      </p:sp>
    </p:spTree>
    <p:extLst>
      <p:ext uri="{BB962C8B-B14F-4D97-AF65-F5344CB8AC3E}">
        <p14:creationId xmlns:p14="http://schemas.microsoft.com/office/powerpoint/2010/main" val="3640911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ED93AB7C-6BE4-4BEA-8C23-737C7F962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0" y="0"/>
            <a:ext cx="12192001" cy="15544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8747" y="1394406"/>
            <a:ext cx="1117450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2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>
                <a:solidFill>
                  <a:srgbClr val="155B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 ngữ nào dưới đây thể hiện cảm xúc của bố khi nhận quà của hai chị em</a:t>
            </a:r>
            <a:r>
              <a:rPr lang="vi-VN" sz="3200" dirty="0">
                <a:solidFill>
                  <a:srgbClr val="155B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rgbClr val="155B5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20412" y="3645509"/>
            <a:ext cx="2788921" cy="76763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 smtClean="0">
                <a:solidFill>
                  <a:srgbClr val="155B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băn khoăn</a:t>
            </a:r>
            <a:endParaRPr lang="vi-VN" sz="3600" dirty="0">
              <a:solidFill>
                <a:srgbClr val="155B55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638379" y="3645509"/>
            <a:ext cx="2788921" cy="7676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 smtClean="0">
                <a:solidFill>
                  <a:srgbClr val="155B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đăm chiêu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20412" y="4934515"/>
            <a:ext cx="2788921" cy="7676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 smtClean="0">
                <a:solidFill>
                  <a:srgbClr val="155B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vi-VN" sz="3600" dirty="0" smtClean="0">
                <a:solidFill>
                  <a:srgbClr val="155B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hồi hộp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638378" y="5037902"/>
            <a:ext cx="2788921" cy="76763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 smtClean="0">
                <a:solidFill>
                  <a:srgbClr val="155B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ngạc nhiên</a:t>
            </a:r>
          </a:p>
        </p:txBody>
      </p:sp>
    </p:spTree>
    <p:extLst>
      <p:ext uri="{BB962C8B-B14F-4D97-AF65-F5344CB8AC3E}">
        <p14:creationId xmlns:p14="http://schemas.microsoft.com/office/powerpoint/2010/main" val="175165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ED93AB7C-6BE4-4BEA-8C23-737C7F962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5544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89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ED93AB7C-6BE4-4BEA-8C23-737C7F962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0" y="0"/>
            <a:ext cx="12192001" cy="15544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4582" y="591672"/>
            <a:ext cx="1058283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pPr algn="ctr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836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9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组合 31"/>
          <p:cNvGrpSpPr>
            <a:grpSpLocks/>
          </p:cNvGrpSpPr>
          <p:nvPr/>
        </p:nvGrpSpPr>
        <p:grpSpPr bwMode="auto">
          <a:xfrm>
            <a:off x="3178175" y="693738"/>
            <a:ext cx="7939088" cy="4864100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0722" y="827911"/>
              <a:ext cx="10059058" cy="5746244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9058" cy="5746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443163"/>
            <a:ext cx="12193587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50" y="4346575"/>
            <a:ext cx="2767013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25" y="0"/>
            <a:ext cx="15875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676275"/>
            <a:ext cx="17272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/>
          </p:cNvPr>
          <p:cNvSpPr/>
          <p:nvPr/>
        </p:nvSpPr>
        <p:spPr>
          <a:xfrm>
            <a:off x="3952081" y="1908077"/>
            <a:ext cx="6472238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6" descr="61af0faad64fb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225" y="-265113"/>
            <a:ext cx="4760913" cy="297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331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ED93AB7C-6BE4-4BEA-8C23-737C7F962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55448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685800" y="2102223"/>
            <a:ext cx="4437529" cy="2770094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Video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5" name="Oval Callout 4"/>
          <p:cNvSpPr/>
          <p:nvPr/>
        </p:nvSpPr>
        <p:spPr>
          <a:xfrm>
            <a:off x="6459071" y="2196353"/>
            <a:ext cx="4437529" cy="2770094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103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00297102618483843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0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6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ED93AB7C-6BE4-4BEA-8C23-737C7F962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0" y="0"/>
            <a:ext cx="12192001" cy="15544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8907" y="523429"/>
            <a:ext cx="112686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3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872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ED93AB7C-6BE4-4BEA-8C23-737C7F962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0" y="-2689"/>
            <a:ext cx="12192001" cy="15544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1683" y="774551"/>
            <a:ext cx="11268634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GIAO VIỆC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l/n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286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3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ED93AB7C-6BE4-4BEA-8C23-737C7F962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0" y="0"/>
            <a:ext cx="12192001" cy="15544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0296" y="2683894"/>
            <a:ext cx="10346598" cy="1323439"/>
          </a:xfrm>
          <a:prstGeom prst="rect">
            <a:avLst/>
          </a:prstGeom>
          <a:solidFill>
            <a:srgbClr val="FDDACA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bố đã choàng tay</a:t>
            </a:r>
            <a:r>
              <a:rPr lang="en-US" sz="4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ôm hai chị em vào lòng</a:t>
            </a:r>
            <a:r>
              <a:rPr lang="en-US" sz="4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. </a:t>
            </a:r>
            <a:endParaRPr lang="vi-VN" sz="40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756648" y="2832538"/>
            <a:ext cx="121023" cy="5130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427698" y="2832538"/>
            <a:ext cx="188255" cy="5130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286000" y="3439742"/>
            <a:ext cx="161365" cy="540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447365" y="3439742"/>
            <a:ext cx="152401" cy="5065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6826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6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51695613"/>
</p:tagLst>
</file>

<file path=ppt/theme/theme1.xml><?xml version="1.0" encoding="utf-8"?>
<a:theme xmlns:a="http://schemas.openxmlformats.org/drawingml/2006/main" name="2_Office Theme">
  <a:themeElements>
    <a:clrScheme name="Custom 53">
      <a:dk1>
        <a:srgbClr val="767171"/>
      </a:dk1>
      <a:lt1>
        <a:srgbClr val="AFE2DB"/>
      </a:lt1>
      <a:dk2>
        <a:srgbClr val="FDDACA"/>
      </a:dk2>
      <a:lt2>
        <a:srgbClr val="767171"/>
      </a:lt2>
      <a:accent1>
        <a:srgbClr val="97D3C9"/>
      </a:accent1>
      <a:accent2>
        <a:srgbClr val="FF8888"/>
      </a:accent2>
      <a:accent3>
        <a:srgbClr val="FFDB69"/>
      </a:accent3>
      <a:accent4>
        <a:srgbClr val="BC8662"/>
      </a:accent4>
      <a:accent5>
        <a:srgbClr val="637B94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290</Words>
  <Application>Microsoft Office PowerPoint</Application>
  <PresentationFormat>Custom</PresentationFormat>
  <Paragraphs>39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Arial</vt:lpstr>
      <vt:lpstr>#9Slide05 Bodega Script</vt:lpstr>
      <vt:lpstr>Cordia New</vt:lpstr>
      <vt:lpstr>字魂27号-布丁体</vt:lpstr>
      <vt:lpstr>#9Slide05 ViceroyJF</vt:lpstr>
      <vt:lpstr>Cambria</vt:lpstr>
      <vt:lpstr>SVN-Newton</vt:lpstr>
      <vt:lpstr>Times New Roman</vt:lpstr>
      <vt:lpstr>Calibri</vt:lpstr>
      <vt:lpstr>Calibri Light</vt:lpstr>
      <vt:lpstr>UTM Avo</vt:lpstr>
      <vt:lpstr>UYa Respective</vt:lpstr>
      <vt:lpstr>等线</vt:lpstr>
      <vt:lpstr>UTM Aquarelle</vt:lpstr>
      <vt:lpstr>#9Slide07 HoneyCream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THUVIEN</cp:lastModifiedBy>
  <cp:revision>75</cp:revision>
  <dcterms:created xsi:type="dcterms:W3CDTF">2022-10-15T03:21:08Z</dcterms:created>
  <dcterms:modified xsi:type="dcterms:W3CDTF">2023-10-23T08:49:10Z</dcterms:modified>
</cp:coreProperties>
</file>